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3C0D98E-56FB-432F-A591-6932E0FF33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48DDA171-F595-4BB4-AB85-A4470A6613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8E05F9B5-2C64-4547-AD0D-A9D8FC17C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6175-3BD2-49CA-93A5-482F1E32816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514BDFDF-2B66-4C74-8AAA-7BD9EE789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2998E3D-3C61-4E2B-A4F3-DE4C463F8D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380B0-5537-4BE9-9574-45205DF3C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778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C7266AF-B834-4357-A6F8-5E7CA66B0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DC06623B-FC0A-416F-B9C9-6F8C29A8C48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5032671-5110-4772-BD33-323EC19286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6175-3BD2-49CA-93A5-482F1E32816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BF7A1ED-91FA-48B0-8972-50E729FAC5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4253D0C7-E251-4D60-846C-8741ED6A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380B0-5537-4BE9-9574-45205DF3C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5737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C35B5F0A-1B51-419A-8BC5-C1C4D6A1AB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2D9B1E3-7A85-4126-93E3-AD91171913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732E10BA-BA1F-4A05-9FA6-F05FB5E80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6175-3BD2-49CA-93A5-482F1E32816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37D834B-1C35-4922-BD68-FCC687153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3EF7938A-7411-449B-9BED-712C22959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380B0-5537-4BE9-9574-45205DF3C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4796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D8EDBB1-52AF-4FB3-8922-8FBDA242B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98E13F46-598C-4695-A688-5E1375D16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186E760B-692C-4859-89AE-494924D87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6175-3BD2-49CA-93A5-482F1E32816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31B3F299-1A2A-4436-A282-F0C1B226A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F61DCA8-9249-4474-B0A0-98AD94DC3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380B0-5537-4BE9-9574-45205DF3C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2987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F5C7D10-085D-4D1B-80A5-C8C69BEA9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83223AF-178B-48F9-A6A9-AEB601A651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135A9FC-1982-4AE1-A970-43313C636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6175-3BD2-49CA-93A5-482F1E32816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BE89672-58A9-4368-BB1D-0F33F276F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C872A7C1-A578-455F-B011-6EEFAAEFF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380B0-5537-4BE9-9574-45205DF3C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6420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98A6632-3955-48AF-B947-E6316D6821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3674EFED-52C0-4669-9EDA-DFA0FD660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09182E5F-2D09-42D9-B960-ECC84AFED2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837653D9-5244-43F0-8607-61BFF2B96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6175-3BD2-49CA-93A5-482F1E32816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A6358AAD-05C4-4844-853D-CB4AD1BEA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265FE8D4-27F7-4FDE-B767-71148FFD9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380B0-5537-4BE9-9574-45205DF3C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7087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815E62-C216-47C8-8BCF-3506E0DFD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B768D61-192A-4EE1-BD64-7DC43FDDB7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6CF8169-3B5E-4719-BDFA-49445D759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B003C0D-FD53-42AE-A586-56DE378EA4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80B082E0-C364-483C-9064-AF65745902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14F4CD5B-50A8-4C87-8535-410FFBCE6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6175-3BD2-49CA-93A5-482F1E32816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2024E27A-4C86-4EB7-97B5-0B7981F7C2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A4046D8A-BF11-4C8B-8CC1-F27A12C7A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380B0-5537-4BE9-9574-45205DF3C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8711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9DEB14E-67A8-4542-BFB4-D50E929C93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F3B20B4D-06A6-4741-BC32-0C910E2A73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6175-3BD2-49CA-93A5-482F1E32816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5364C7C9-0426-4BA4-A01F-4DC4D605A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DEF7C867-49AA-4825-AB16-D95CB4097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380B0-5537-4BE9-9574-45205DF3C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76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9F398EA6-67FA-4015-A3F2-2C15FD3EFF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6175-3BD2-49CA-93A5-482F1E32816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5A209022-6E5A-439A-AF9A-CD219CF85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140B533-50E4-4C42-99AD-36D0794CA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380B0-5537-4BE9-9574-45205DF3C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2006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5970399F-E10B-4F09-A12E-03AD033C96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72DBE83-C030-40B0-948B-0907D57384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6C0AB0FA-6008-46A1-AFAC-A575584B0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A3B4C6A9-694A-4D3E-A1E0-49DCED732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6175-3BD2-49CA-93A5-482F1E32816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C69A1B8-0CE8-472D-B7BF-6EA38C60D9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CCBF8B1-BD6A-4D3F-BC1D-BF6E56AB3A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380B0-5537-4BE9-9574-45205DF3C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5198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DA166ABD-B785-4CD1-A111-287A5A92E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B36A916-0778-466D-AF8C-86A309D1E8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93E1973B-E0D0-45F8-90A8-19A0EECEA3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C84DB099-6134-4E18-A309-4F61BB806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C86175-3BD2-49CA-93A5-482F1E32816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114AA80-720D-43AB-A336-DE1F56DEE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CE7D263-9D1C-42E2-98F0-21C778BBF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5380B0-5537-4BE9-9574-45205DF3C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7714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200FD24-0880-4358-A23B-B5578FE41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F49DB6D-CBF4-4F3A-8FDC-68E959CE30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E861A73-6D5F-4E66-90EC-F17E879BB4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C86175-3BD2-49CA-93A5-482F1E32816E}" type="datetimeFigureOut">
              <a:rPr lang="ru-RU" smtClean="0"/>
              <a:t>16.12.2024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2122720-DD7F-45DD-BD4D-70A788689B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01882BDF-06D6-4D7E-A5C1-29948E14B4E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5380B0-5537-4BE9-9574-45205DF3C2C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854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3760BC03-B190-428A-AE4D-F7CFFC4E89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031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3EAEC71-381C-4FD0-8B57-082FAE670D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78807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9CB0D095-DFA0-46B0-A2D4-5604449DA2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85648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0701165B-49B3-4651-BA2E-6AC9504C28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628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B3CB03CF-7DC1-4750-969B-FFD2E9D650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56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A3EB9A08-0C24-4A0C-BA51-45758CE275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2834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1AF5D79-307B-41FA-A545-D6CFC0A8B6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793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733967CC-9CA8-4F9B-96FC-A7C0683D5E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0421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6FEC6396-D8EF-48D1-8710-849502C75E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331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9671305-4001-4F23-AB98-E757F3112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320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8124216D-DD19-449B-BDD8-91BF91F6C9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22290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F2C56530-13AC-4459-AA23-E2884A91DF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07704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Широкоэкранный</PresentationFormat>
  <Paragraphs>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Адвокатский кабинет Врежа Гуляна</dc:creator>
  <cp:lastModifiedBy>Галина</cp:lastModifiedBy>
  <cp:revision>1</cp:revision>
  <dcterms:created xsi:type="dcterms:W3CDTF">2024-12-15T11:45:22Z</dcterms:created>
  <dcterms:modified xsi:type="dcterms:W3CDTF">2024-12-16T10:42:56Z</dcterms:modified>
</cp:coreProperties>
</file>